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86" r:id="rId2"/>
    <p:sldId id="293" r:id="rId3"/>
  </p:sldIdLst>
  <p:sldSz cx="6858000" cy="9906000" type="A4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1DE"/>
    <a:srgbClr val="EA6E08"/>
    <a:srgbClr val="F8EDEC"/>
    <a:srgbClr val="F6E6E6"/>
    <a:srgbClr val="D8D9C8"/>
    <a:srgbClr val="CCD9C8"/>
    <a:srgbClr val="CCD9A3"/>
    <a:srgbClr val="F5EABD"/>
    <a:srgbClr val="F3E5AB"/>
    <a:srgbClr val="AF6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01" autoAdjust="0"/>
  </p:normalViewPr>
  <p:slideViewPr>
    <p:cSldViewPr>
      <p:cViewPr>
        <p:scale>
          <a:sx n="74" d="100"/>
          <a:sy n="74" d="100"/>
        </p:scale>
        <p:origin x="-2412" y="-3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2" d="100"/>
        <a:sy n="1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75AA72B-82C3-4C40-A7CB-9EB5CB1F7767}" type="datetimeFigureOut">
              <a:rPr lang="de-DE" smtClean="0"/>
              <a:pPr/>
              <a:t>23.06.2017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768350"/>
            <a:ext cx="26543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3E69357-766E-4214-8238-6660D3595BD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547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C:\Users\Claudia\Pictures\Golfplatz\2017-06-09 Grüns bügeln: Bild Nr. P1040130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69357-766E-4214-8238-6660D3595BD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4399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C:\Users\Claudia\Pictures\Golfplatz\2017-06-09 Grüns bügeln: P 1040146verkleinert auf 35 % und Ausschnitt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69357-766E-4214-8238-6660D3595BD6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1401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D3C5-D204-4F38-8A60-973ABBA7FC0E}" type="datetimeFigureOut">
              <a:rPr lang="de-DE" smtClean="0"/>
              <a:pPr/>
              <a:t>23.06.2017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BC9A-4ED8-4B55-B566-C753E8D5F7F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616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D3C5-D204-4F38-8A60-973ABBA7FC0E}" type="datetimeFigureOut">
              <a:rPr lang="de-DE" smtClean="0"/>
              <a:pPr/>
              <a:t>23.06.2017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BC9A-4ED8-4B55-B566-C753E8D5F7F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524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D3C5-D204-4F38-8A60-973ABBA7FC0E}" type="datetimeFigureOut">
              <a:rPr lang="de-DE" smtClean="0"/>
              <a:pPr/>
              <a:t>23.06.2017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BC9A-4ED8-4B55-B566-C753E8D5F7F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88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D3C5-D204-4F38-8A60-973ABBA7FC0E}" type="datetimeFigureOut">
              <a:rPr lang="de-DE" smtClean="0"/>
              <a:pPr/>
              <a:t>23.06.2017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BC9A-4ED8-4B55-B566-C753E8D5F7F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922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D3C5-D204-4F38-8A60-973ABBA7FC0E}" type="datetimeFigureOut">
              <a:rPr lang="de-DE" smtClean="0"/>
              <a:pPr/>
              <a:t>23.06.2017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BC9A-4ED8-4B55-B566-C753E8D5F7F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89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D3C5-D204-4F38-8A60-973ABBA7FC0E}" type="datetimeFigureOut">
              <a:rPr lang="de-DE" smtClean="0"/>
              <a:pPr/>
              <a:t>23.06.2017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BC9A-4ED8-4B55-B566-C753E8D5F7F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195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D3C5-D204-4F38-8A60-973ABBA7FC0E}" type="datetimeFigureOut">
              <a:rPr lang="de-DE" smtClean="0"/>
              <a:pPr/>
              <a:t>23.06.2017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BC9A-4ED8-4B55-B566-C753E8D5F7F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54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D3C5-D204-4F38-8A60-973ABBA7FC0E}" type="datetimeFigureOut">
              <a:rPr lang="de-DE" smtClean="0"/>
              <a:pPr/>
              <a:t>23.06.2017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BC9A-4ED8-4B55-B566-C753E8D5F7F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9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D3C5-D204-4F38-8A60-973ABBA7FC0E}" type="datetimeFigureOut">
              <a:rPr lang="de-DE" smtClean="0"/>
              <a:pPr/>
              <a:t>23.06.2017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BC9A-4ED8-4B55-B566-C753E8D5F7F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862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D3C5-D204-4F38-8A60-973ABBA7FC0E}" type="datetimeFigureOut">
              <a:rPr lang="de-DE" smtClean="0"/>
              <a:pPr/>
              <a:t>23.06.2017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BC9A-4ED8-4B55-B566-C753E8D5F7F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46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D3C5-D204-4F38-8A60-973ABBA7FC0E}" type="datetimeFigureOut">
              <a:rPr lang="de-DE" smtClean="0"/>
              <a:pPr/>
              <a:t>23.06.2017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BC9A-4ED8-4B55-B566-C753E8D5F7F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5634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BD3C5-D204-4F38-8A60-973ABBA7FC0E}" type="datetimeFigureOut">
              <a:rPr lang="de-DE" smtClean="0"/>
              <a:pPr/>
              <a:t>23.06.2017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2BC9A-4ED8-4B55-B566-C753E8D5F7F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40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336684"/>
            <a:ext cx="6858000" cy="1159932"/>
          </a:xfrm>
        </p:spPr>
        <p:txBody>
          <a:bodyPr>
            <a:normAutofit fontScale="90000"/>
          </a:bodyPr>
          <a:lstStyle/>
          <a:p>
            <a:r>
              <a:rPr lang="de-DE" cap="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Arial Unicode MS"/>
              </a:rPr>
              <a:t/>
            </a:r>
            <a:br>
              <a:rPr lang="de-DE" cap="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Arial Unicode MS"/>
              </a:rPr>
            </a:br>
            <a:r>
              <a:rPr lang="de-DE" cap="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Arial Unicode MS"/>
              </a:rPr>
              <a:t>GOLF&amp;NATUR</a:t>
            </a:r>
            <a:br>
              <a:rPr lang="de-DE" cap="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Arial Unicode MS"/>
              </a:rPr>
            </a:br>
            <a:r>
              <a:rPr lang="de-DE" sz="1200" cap="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Times New Roman"/>
              </a:rPr>
              <a:t>golfplatz-</a:t>
            </a:r>
            <a:r>
              <a:rPr lang="de-DE" sz="1200" cap="all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Times New Roman"/>
              </a:rPr>
              <a:t>pflegemanagement</a:t>
            </a:r>
            <a:r>
              <a:rPr lang="de-DE" sz="1200" cap="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Times New Roman"/>
              </a:rPr>
              <a:t> modern und naturnah</a:t>
            </a:r>
            <a:r>
              <a:rPr lang="de-DE" sz="1600" dirty="0" smtClean="0">
                <a:effectLst/>
                <a:latin typeface="Arial"/>
                <a:ea typeface="Times New Roman"/>
              </a:rPr>
              <a:t/>
            </a:r>
            <a:br>
              <a:rPr lang="de-DE" sz="1600" dirty="0" smtClean="0">
                <a:effectLst/>
                <a:latin typeface="Arial"/>
                <a:ea typeface="Times New Roman"/>
              </a:rPr>
            </a:br>
            <a:r>
              <a:rPr lang="de-DE" sz="1200" dirty="0" smtClean="0">
                <a:effectLst/>
                <a:latin typeface="Arial"/>
                <a:ea typeface="Times New Roman"/>
              </a:rPr>
              <a:t/>
            </a:r>
            <a:br>
              <a:rPr lang="de-DE" sz="1200" dirty="0" smtClean="0">
                <a:effectLst/>
                <a:latin typeface="Arial"/>
                <a:ea typeface="Times New Roman"/>
              </a:rPr>
            </a:br>
            <a:endParaRPr lang="de-DE" dirty="0"/>
          </a:p>
        </p:txBody>
      </p:sp>
      <p:pic>
        <p:nvPicPr>
          <p:cNvPr id="1025" name="Picture 1" descr="GCW_Logo_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42" y="704850"/>
            <a:ext cx="85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Bild 1" descr="DGV_G&amp;N_neutral_ho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256" y="336684"/>
            <a:ext cx="663575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-10302" y="1622156"/>
            <a:ext cx="6878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spc="100" dirty="0" smtClean="0"/>
              <a:t>Pflegemaßnahme auf den Grüns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997897" y="2022266"/>
            <a:ext cx="489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pc="600" dirty="0" smtClean="0"/>
              <a:t>BÜGELN</a:t>
            </a:r>
            <a:endParaRPr lang="de-DE" spc="600" dirty="0"/>
          </a:p>
        </p:txBody>
      </p:sp>
      <p:sp>
        <p:nvSpPr>
          <p:cNvPr id="19" name="Textfeld 18"/>
          <p:cNvSpPr txBox="1"/>
          <p:nvPr/>
        </p:nvSpPr>
        <p:spPr>
          <a:xfrm>
            <a:off x="144000" y="3384000"/>
            <a:ext cx="2204880" cy="586957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tIns="46800" bIns="46800" rtlCol="0" anchor="ctr" anchorCtr="0">
            <a:spAutoFit/>
          </a:bodyPr>
          <a:lstStyle/>
          <a:p>
            <a:r>
              <a:rPr lang="de-DE" sz="1600" dirty="0" smtClean="0"/>
              <a:t>Was passiert </a:t>
            </a:r>
          </a:p>
          <a:p>
            <a:r>
              <a:rPr lang="de-DE" sz="1600" dirty="0" smtClean="0"/>
              <a:t>beim Bügeln der Grüns?</a:t>
            </a:r>
          </a:p>
        </p:txBody>
      </p:sp>
      <p:sp>
        <p:nvSpPr>
          <p:cNvPr id="43" name="Pfeil nach unten 42"/>
          <p:cNvSpPr/>
          <p:nvPr/>
        </p:nvSpPr>
        <p:spPr>
          <a:xfrm rot="18077419">
            <a:off x="7933879" y="7945711"/>
            <a:ext cx="216000" cy="216000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22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6081713"/>
            <a:ext cx="6913563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feld 29"/>
          <p:cNvSpPr txBox="1"/>
          <p:nvPr/>
        </p:nvSpPr>
        <p:spPr>
          <a:xfrm>
            <a:off x="2520000" y="3384000"/>
            <a:ext cx="4212000" cy="886204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tIns="46800" bIns="46800" rtlCol="0" anchor="t" anchorCtr="0">
            <a:noAutofit/>
          </a:bodyPr>
          <a:lstStyle/>
          <a:p>
            <a:r>
              <a:rPr lang="de-DE" sz="1600" dirty="0" smtClean="0"/>
              <a:t>Eine </a:t>
            </a:r>
            <a:r>
              <a:rPr lang="de-DE" sz="1600" dirty="0" smtClean="0"/>
              <a:t>selbstfahrende Walze fährt auf dem </a:t>
            </a:r>
            <a:r>
              <a:rPr lang="de-DE" sz="1600" dirty="0"/>
              <a:t>Grün i</a:t>
            </a:r>
            <a:r>
              <a:rPr lang="de-DE" sz="1600" dirty="0" smtClean="0"/>
              <a:t>n Bahnen hin und her.</a:t>
            </a:r>
          </a:p>
          <a:p>
            <a:r>
              <a:rPr lang="de-DE" sz="1600" dirty="0" smtClean="0"/>
              <a:t>Der Fahrer sitzt im 90°-Winkel zur Fahrtrichtung.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162967" y="4680000"/>
            <a:ext cx="2204880" cy="340735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tIns="46800" bIns="46800" rtlCol="0" anchor="ctr" anchorCtr="0">
            <a:spAutoFit/>
          </a:bodyPr>
          <a:lstStyle/>
          <a:p>
            <a:r>
              <a:rPr lang="de-DE" sz="1600" dirty="0" smtClean="0"/>
              <a:t>Ziele</a:t>
            </a:r>
            <a:endParaRPr lang="de-DE" sz="1600" dirty="0"/>
          </a:p>
        </p:txBody>
      </p:sp>
      <p:sp>
        <p:nvSpPr>
          <p:cNvPr id="32" name="Textfeld 31"/>
          <p:cNvSpPr txBox="1"/>
          <p:nvPr/>
        </p:nvSpPr>
        <p:spPr>
          <a:xfrm>
            <a:off x="2520000" y="4680000"/>
            <a:ext cx="4212000" cy="10800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tIns="46800" bIns="46800" rtlCol="0" anchor="t" anchorCtr="0">
            <a:no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de-DE" sz="1600" dirty="0" smtClean="0"/>
              <a:t>Ausgleichen von Unebenheiten des Bodens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DE" sz="1600" dirty="0"/>
              <a:t>v</a:t>
            </a:r>
            <a:r>
              <a:rPr lang="de-DE" sz="1600" dirty="0" smtClean="0"/>
              <a:t>erbesserte Lauftreue des Balls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DE" sz="1600" dirty="0"/>
              <a:t>h</a:t>
            </a:r>
            <a:r>
              <a:rPr lang="de-DE" sz="1600" dirty="0" smtClean="0"/>
              <a:t>öhere Ball-Laufgeschwindigkeit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DE" sz="1600" dirty="0"/>
              <a:t>g</a:t>
            </a:r>
            <a:r>
              <a:rPr lang="de-DE" sz="1600" dirty="0" smtClean="0"/>
              <a:t>eringere physiologische Belastung der Gräser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endParaRPr lang="de-DE" sz="1600" b="1" dirty="0" smtClean="0"/>
          </a:p>
        </p:txBody>
      </p:sp>
      <p:sp>
        <p:nvSpPr>
          <p:cNvPr id="14" name="Textfeld 13"/>
          <p:cNvSpPr txBox="1">
            <a:spLocks/>
          </p:cNvSpPr>
          <p:nvPr/>
        </p:nvSpPr>
        <p:spPr>
          <a:xfrm>
            <a:off x="-36000" y="9648631"/>
            <a:ext cx="6948000" cy="257369"/>
          </a:xfrm>
          <a:prstGeom prst="rect">
            <a:avLst/>
          </a:prstGeom>
          <a:solidFill>
            <a:schemeClr val="bg1"/>
          </a:solidFill>
          <a:ln w="22225">
            <a:noFill/>
          </a:ln>
          <a:effectLst>
            <a:softEdge rad="31750"/>
          </a:effectLst>
        </p:spPr>
        <p:txBody>
          <a:bodyPr wrap="square" tIns="36000" bIns="36000" rtlCol="0" anchor="ctr" anchorCtr="0">
            <a:spAutoFit/>
          </a:bodyPr>
          <a:lstStyle/>
          <a:p>
            <a:pPr algn="ctr"/>
            <a:r>
              <a:rPr lang="de-DE" sz="1200" dirty="0" smtClean="0">
                <a:cs typeface="Arial" pitchFamily="34" charset="0"/>
              </a:rPr>
              <a:t>Greenkeeper </a:t>
            </a:r>
            <a:r>
              <a:rPr lang="de-DE" sz="1200" dirty="0">
                <a:cs typeface="Arial" pitchFamily="34" charset="0"/>
              </a:rPr>
              <a:t>P</a:t>
            </a:r>
            <a:r>
              <a:rPr lang="de-DE" sz="1200" dirty="0" smtClean="0">
                <a:cs typeface="Arial" pitchFamily="34" charset="0"/>
              </a:rPr>
              <a:t>eter Thoma auf Grün 8</a:t>
            </a:r>
          </a:p>
        </p:txBody>
      </p:sp>
    </p:spTree>
    <p:extLst>
      <p:ext uri="{BB962C8B-B14F-4D97-AF65-F5344CB8AC3E}">
        <p14:creationId xmlns:p14="http://schemas.microsoft.com/office/powerpoint/2010/main" val="290813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288000" y="4348652"/>
            <a:ext cx="2484000" cy="586957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tIns="46800" bIns="46800" rtlCol="0" anchor="ctr" anchorCtr="0">
            <a:spAutoFit/>
          </a:bodyPr>
          <a:lstStyle/>
          <a:p>
            <a:r>
              <a:rPr lang="de-DE" sz="1600" dirty="0" smtClean="0"/>
              <a:t>Arbeitszeit für 18 Grüns: </a:t>
            </a:r>
          </a:p>
          <a:p>
            <a:r>
              <a:rPr lang="de-DE" sz="1600" dirty="0" smtClean="0"/>
              <a:t>ca.  4 ½ h</a:t>
            </a:r>
            <a:endParaRPr lang="de-DE" sz="1600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288000" y="1620000"/>
            <a:ext cx="6254944" cy="1802541"/>
            <a:chOff x="288000" y="588269"/>
            <a:chExt cx="6254944" cy="1802541"/>
          </a:xfrm>
        </p:grpSpPr>
        <p:sp>
          <p:nvSpPr>
            <p:cNvPr id="5" name="Textfeld 4"/>
            <p:cNvSpPr txBox="1"/>
            <p:nvPr/>
          </p:nvSpPr>
          <p:spPr>
            <a:xfrm>
              <a:off x="288000" y="588270"/>
              <a:ext cx="2484000" cy="340735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txBody>
            <a:bodyPr wrap="square" tIns="46800" bIns="46800" rtlCol="0" anchor="ctr" anchorCtr="0">
              <a:spAutoFit/>
            </a:bodyPr>
            <a:lstStyle/>
            <a:p>
              <a:r>
                <a:rPr lang="de-DE" sz="1600" dirty="0" smtClean="0"/>
                <a:t>Technische Daten</a:t>
              </a:r>
              <a:endParaRPr lang="de-DE" sz="1600" dirty="0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288000" y="1065190"/>
              <a:ext cx="2484000" cy="132562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txBody>
            <a:bodyPr wrap="square" tIns="46800" bIns="46800" rtlCol="0" anchor="ctr" anchorCtr="0">
              <a:spAutoFit/>
            </a:bodyPr>
            <a:lstStyle/>
            <a:p>
              <a:r>
                <a:rPr lang="de-DE" sz="1600" dirty="0" smtClean="0"/>
                <a:t>Gerät: </a:t>
              </a:r>
            </a:p>
            <a:p>
              <a:r>
                <a:rPr lang="de-DE" sz="1600" dirty="0" smtClean="0"/>
                <a:t>selbstfahrender Grünsroller</a:t>
              </a:r>
            </a:p>
            <a:p>
              <a:r>
                <a:rPr lang="de-DE" sz="1600" dirty="0" smtClean="0"/>
                <a:t>Anzahl der Walzen:  2</a:t>
              </a:r>
              <a:endParaRPr lang="de-DE" sz="1600" dirty="0" smtClean="0">
                <a:solidFill>
                  <a:srgbClr val="FF0000"/>
                </a:solidFill>
              </a:endParaRPr>
            </a:p>
            <a:p>
              <a:r>
                <a:rPr lang="de-DE" sz="1600" dirty="0" smtClean="0"/>
                <a:t>Arbeitsbreite:  90 cm</a:t>
              </a:r>
              <a:endParaRPr lang="de-DE" sz="1600" dirty="0" smtClean="0">
                <a:solidFill>
                  <a:srgbClr val="FF0000"/>
                </a:solidFill>
              </a:endParaRPr>
            </a:p>
            <a:p>
              <a:r>
                <a:rPr lang="de-DE" sz="1600" dirty="0" smtClean="0"/>
                <a:t>Motorstärke:   13 PS</a:t>
              </a:r>
              <a:endParaRPr lang="de-DE" sz="1600" dirty="0">
                <a:solidFill>
                  <a:srgbClr val="FF0000"/>
                </a:solidFill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2924944" y="588269"/>
              <a:ext cx="3618000" cy="180000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</a:ln>
          </p:spPr>
          <p:txBody>
            <a:bodyPr wrap="square" tIns="46800" bIns="46800" rtlCol="0" anchor="ctr" anchorCtr="0">
              <a:spAutoFit/>
            </a:bodyPr>
            <a:lstStyle/>
            <a:p>
              <a:r>
                <a:rPr lang="de-DE" sz="1600" dirty="0" smtClean="0"/>
                <a:t>Der Druck der Walzen auf den Boden </a:t>
              </a:r>
            </a:p>
            <a:p>
              <a:r>
                <a:rPr lang="de-DE" sz="1600" dirty="0" smtClean="0"/>
                <a:t>ist im Vergleich geringer als </a:t>
              </a:r>
            </a:p>
            <a:p>
              <a:r>
                <a:rPr lang="de-DE" sz="1600" dirty="0" smtClean="0"/>
                <a:t>der Fußabdruck eines Golfspielers.</a:t>
              </a:r>
            </a:p>
            <a:p>
              <a:r>
                <a:rPr lang="de-DE" sz="1600" dirty="0" smtClean="0"/>
                <a:t>Bei diesem geringen Druck erfolgt bei passender Witterung 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de-DE" sz="1600" dirty="0"/>
                <a:t>k</a:t>
              </a:r>
              <a:r>
                <a:rPr lang="de-DE" sz="1600" dirty="0" smtClean="0"/>
                <a:t>eine Bodenverdichtung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de-DE" sz="1600" dirty="0" smtClean="0"/>
                <a:t>kein Quetschen der Blattmasse</a:t>
              </a:r>
              <a:endParaRPr lang="de-DE" sz="1600" dirty="0"/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2925347" y="3872880"/>
            <a:ext cx="3617597" cy="18002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tIns="46800" bIns="46800" rtlCol="0" anchor="t" anchorCtr="0">
            <a:noAutofit/>
          </a:bodyPr>
          <a:lstStyle/>
          <a:p>
            <a:r>
              <a:rPr lang="de-DE" sz="1600" dirty="0" smtClean="0"/>
              <a:t>Wann wird gebügelt?</a:t>
            </a:r>
          </a:p>
          <a:p>
            <a:pPr marL="179388" indent="-179388"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de-DE" sz="1600" dirty="0"/>
              <a:t>a</a:t>
            </a:r>
            <a:r>
              <a:rPr lang="de-DE" sz="1600" dirty="0" smtClean="0"/>
              <a:t>m frühen Morgen, noch bei Tau</a:t>
            </a:r>
          </a:p>
          <a:p>
            <a:pPr marL="179388" indent="-179388"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de-DE" sz="1600" dirty="0"/>
              <a:t>i</a:t>
            </a:r>
            <a:r>
              <a:rPr lang="de-DE" sz="1600" dirty="0" smtClean="0"/>
              <a:t>m Hochsommer bei heißer Witterung</a:t>
            </a:r>
          </a:p>
          <a:p>
            <a:pPr marL="179388" indent="-179388"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de-DE" sz="1600" dirty="0"/>
              <a:t>i</a:t>
            </a:r>
            <a:r>
              <a:rPr lang="de-DE" sz="1600" dirty="0" smtClean="0"/>
              <a:t>m </a:t>
            </a:r>
            <a:r>
              <a:rPr lang="de-DE" sz="1600" dirty="0"/>
              <a:t>H</a:t>
            </a:r>
            <a:r>
              <a:rPr lang="de-DE" sz="1600" dirty="0" smtClean="0"/>
              <a:t>erbst, wenn die Pflanze weniger </a:t>
            </a:r>
          </a:p>
          <a:p>
            <a:pPr>
              <a:tabLst>
                <a:tab pos="179388" algn="l"/>
              </a:tabLst>
            </a:pPr>
            <a:r>
              <a:rPr lang="de-DE" sz="1600" dirty="0"/>
              <a:t> </a:t>
            </a:r>
            <a:r>
              <a:rPr lang="de-DE" sz="1600" dirty="0" smtClean="0"/>
              <a:t>    wächst und sich ein Schnitt kaum lohnt</a:t>
            </a:r>
          </a:p>
          <a:p>
            <a:r>
              <a:rPr lang="de-DE" sz="1600" dirty="0" smtClean="0"/>
              <a:t>nicht:  bei nassen Verhältnissen</a:t>
            </a:r>
          </a:p>
          <a:p>
            <a:r>
              <a:rPr lang="de-DE" sz="1600" dirty="0" smtClean="0"/>
              <a:t>            durchfeuchtetem Boden</a:t>
            </a:r>
          </a:p>
          <a:p>
            <a:endParaRPr lang="de-DE" sz="1600" b="1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817" y="5918200"/>
            <a:ext cx="7056438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07" y="8697416"/>
            <a:ext cx="2651125" cy="1057275"/>
          </a:xfrm>
          <a:prstGeom prst="rect">
            <a:avLst/>
          </a:prstGeom>
          <a:noFill/>
          <a:ln w="15875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4320000" y="9684000"/>
            <a:ext cx="2518989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de-DE" sz="1000" dirty="0" smtClean="0"/>
              <a:t>Text und Bilder: CR, Juni 2017</a:t>
            </a:r>
          </a:p>
        </p:txBody>
      </p:sp>
    </p:spTree>
    <p:extLst>
      <p:ext uri="{BB962C8B-B14F-4D97-AF65-F5344CB8AC3E}">
        <p14:creationId xmlns:p14="http://schemas.microsoft.com/office/powerpoint/2010/main" val="294956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lf&amp;Natur Titelblat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Golf&amp;Natur Titelblatt</Template>
  <TotalTime>0</TotalTime>
  <Words>190</Words>
  <Application>Microsoft Office PowerPoint</Application>
  <PresentationFormat>A4-Papier (210x297 mm)</PresentationFormat>
  <Paragraphs>39</Paragraphs>
  <Slides>2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Golf&amp;Natur Titelblatt</vt:lpstr>
      <vt:lpstr> GOLF&amp;NATUR golfplatz-pflegemanagement modern und naturnah  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GOLF&amp;NATUR golfplatz-pflegemanagement modern und naturnah</dc:title>
  <dc:creator>DACH</dc:creator>
  <cp:lastModifiedBy>Claudia</cp:lastModifiedBy>
  <cp:revision>226</cp:revision>
  <dcterms:created xsi:type="dcterms:W3CDTF">2015-03-04T07:23:45Z</dcterms:created>
  <dcterms:modified xsi:type="dcterms:W3CDTF">2017-06-23T07:08:30Z</dcterms:modified>
</cp:coreProperties>
</file>